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5" r:id="rId4"/>
    <p:sldId id="262" r:id="rId5"/>
    <p:sldId id="274" r:id="rId6"/>
    <p:sldId id="271" r:id="rId7"/>
    <p:sldId id="276" r:id="rId8"/>
    <p:sldId id="279" r:id="rId9"/>
    <p:sldId id="278" r:id="rId10"/>
    <p:sldId id="277" r:id="rId11"/>
    <p:sldId id="264" r:id="rId12"/>
    <p:sldId id="280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04A6-95E6-42BB-9990-9FC729BCDB6B}" type="datetimeFigureOut">
              <a:rPr lang="en-US" smtClean="0"/>
              <a:pPr/>
              <a:t>9/7/2019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5DC2-B43E-4DF1-A4A2-E7C06A964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lcome\Desktop\Alfred+Wer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3333750" cy="2000250"/>
          </a:xfrm>
          <a:prstGeom prst="rect">
            <a:avLst/>
          </a:prstGeom>
          <a:noFill/>
        </p:spPr>
      </p:pic>
      <p:pic>
        <p:nvPicPr>
          <p:cNvPr id="1028" name="Picture 4" descr="Image result for coordination compounds  haemoglobin 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290"/>
            <a:ext cx="2576209" cy="207170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0"/>
            <a:ext cx="2428892" cy="27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3456" y="4429132"/>
            <a:ext cx="2281948" cy="22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Welcome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8604"/>
            <a:ext cx="3028950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07181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COORDINATION COMPOUNDS</a:t>
            </a:r>
            <a:endParaRPr lang="en-IN" sz="4400" b="1" dirty="0"/>
          </a:p>
        </p:txBody>
      </p:sp>
      <p:pic>
        <p:nvPicPr>
          <p:cNvPr id="1032" name="Picture 8" descr="C:\Users\Welcome\Desktop\CNX_Chem_19_02_Colo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929198"/>
            <a:ext cx="2428892" cy="161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elcome\Desktop\Werners_Theory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14"/>
            <a:ext cx="7500990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Welcome\Desktop\Difference+between+Coordination+Compounds+and+Double+Sa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522"/>
            <a:ext cx="8215370" cy="65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3500430" cy="606319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2400" b="1" u="sng" dirty="0" smtClean="0"/>
              <a:t>COORDINATION ENTITY:</a:t>
            </a:r>
          </a:p>
          <a:p>
            <a:r>
              <a:rPr lang="en-IN" sz="2800" b="1" dirty="0" smtClean="0"/>
              <a:t>In chemistry, a coordination complex consists of a central atom or ion, which is usually metallic and is called the coordination centre, and a surrounding array of bound molecules or ions, that are in turn known as </a:t>
            </a:r>
            <a:r>
              <a:rPr lang="en-IN" sz="2800" b="1" dirty="0" err="1" smtClean="0"/>
              <a:t>ligands</a:t>
            </a:r>
            <a:r>
              <a:rPr lang="en-IN" sz="2800" b="1" dirty="0" smtClean="0"/>
              <a:t> or </a:t>
            </a:r>
            <a:r>
              <a:rPr lang="en-IN" sz="2800" b="1" dirty="0" err="1" smtClean="0"/>
              <a:t>complexing</a:t>
            </a:r>
            <a:r>
              <a:rPr lang="en-IN" sz="2800" b="1" dirty="0" smtClean="0"/>
              <a:t> agents.</a:t>
            </a:r>
            <a:endParaRPr lang="en-IN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3500462" cy="27915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29058" y="928670"/>
            <a:ext cx="4857784" cy="19389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2400" b="1" u="sng" dirty="0" smtClean="0"/>
              <a:t>CENTRAL ATOM</a:t>
            </a:r>
            <a:r>
              <a:rPr lang="en-IN" sz="2400" b="1" dirty="0" smtClean="0"/>
              <a:t>: An assembly consisting of a central atom (usually metallic) to which is attached a surrounding array of other groups of atoms </a:t>
            </a:r>
            <a:endParaRPr lang="en-IN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85723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u="sng" dirty="0" smtClean="0"/>
              <a:t>LIGANDS</a:t>
            </a:r>
            <a:r>
              <a:rPr lang="en-IN" sz="2800" b="1" dirty="0" smtClean="0"/>
              <a:t>: In coordination chemistry, a </a:t>
            </a:r>
            <a:r>
              <a:rPr lang="en-IN" sz="2800" b="1" dirty="0" err="1" smtClean="0"/>
              <a:t>ligand</a:t>
            </a:r>
            <a:r>
              <a:rPr lang="en-IN" sz="2800" b="1" dirty="0" smtClean="0"/>
              <a:t> is an ion or molecule (functional group) that binds to a central metal atom to form a coordination complex</a:t>
            </a:r>
            <a:r>
              <a:rPr lang="en-IN" sz="2800" b="1" dirty="0" smtClean="0"/>
              <a:t>.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endParaRPr lang="en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14282" y="3714752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u="sng" dirty="0" smtClean="0"/>
              <a:t>DENTICITY</a:t>
            </a:r>
            <a:r>
              <a:rPr lang="en-IN" sz="2800" b="1" dirty="0" smtClean="0"/>
              <a:t>: </a:t>
            </a:r>
            <a:r>
              <a:rPr lang="en-IN" sz="2800" b="1" dirty="0" err="1" smtClean="0"/>
              <a:t>Denticity</a:t>
            </a:r>
            <a:r>
              <a:rPr lang="en-IN" sz="2800" b="1" dirty="0" smtClean="0"/>
              <a:t> refers to the </a:t>
            </a:r>
            <a:r>
              <a:rPr lang="en-IN" sz="2800" b="1" dirty="0" smtClean="0"/>
              <a:t>number </a:t>
            </a:r>
            <a:r>
              <a:rPr lang="en-IN" sz="2800" b="1" dirty="0" smtClean="0"/>
              <a:t>of donor groups in a single </a:t>
            </a:r>
            <a:r>
              <a:rPr lang="en-IN" sz="2800" b="1" dirty="0" err="1" smtClean="0"/>
              <a:t>ligand</a:t>
            </a:r>
            <a:r>
              <a:rPr lang="en-IN" sz="2800" b="1" dirty="0" smtClean="0"/>
              <a:t> that bind to a central atom in a coordination complex. ... The word </a:t>
            </a:r>
            <a:r>
              <a:rPr lang="en-IN" sz="2800" b="1" dirty="0" err="1" smtClean="0"/>
              <a:t>denticity</a:t>
            </a:r>
            <a:r>
              <a:rPr lang="en-IN" sz="2800" b="1" dirty="0" smtClean="0"/>
              <a:t> is derived from </a:t>
            </a:r>
            <a:r>
              <a:rPr lang="en-IN" sz="2800" b="1" dirty="0" err="1" smtClean="0"/>
              <a:t>dentis</a:t>
            </a:r>
            <a:r>
              <a:rPr lang="en-IN" sz="2800" b="1" dirty="0" smtClean="0"/>
              <a:t>, the Latin word for tooth. The </a:t>
            </a:r>
            <a:r>
              <a:rPr lang="en-IN" sz="2800" b="1" dirty="0" err="1" smtClean="0"/>
              <a:t>ligand</a:t>
            </a:r>
            <a:r>
              <a:rPr lang="en-IN" sz="2800" b="1" dirty="0" smtClean="0"/>
              <a:t> is thought of as biting the metal at one or more linkage points.</a:t>
            </a:r>
            <a:endParaRPr lang="en-IN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14884"/>
            <a:ext cx="8358246" cy="214311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Welcome\Desktop\complex-compound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complex-compound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0186"/>
            <a:ext cx="8929718" cy="6717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cordination-compound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798" y="500043"/>
            <a:ext cx="7330225" cy="5503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elcome\Desktop\coordination-compound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837"/>
            <a:ext cx="8072493" cy="606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elcome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04" y="857232"/>
            <a:ext cx="7634386" cy="529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163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22</cp:revision>
  <dcterms:created xsi:type="dcterms:W3CDTF">2018-09-21T01:40:46Z</dcterms:created>
  <dcterms:modified xsi:type="dcterms:W3CDTF">2019-09-07T01:27:37Z</dcterms:modified>
</cp:coreProperties>
</file>